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cer\Desktop\Работа Олимп\док. Лия\Аделин\1610161943_4-p-neitralnii-fon-dlya-prezentatsii-v-powerp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872208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Творческая группа </a:t>
            </a:r>
            <a:br>
              <a:rPr lang="ru-RU" sz="5400" dirty="0" smtClean="0"/>
            </a:br>
            <a:r>
              <a:rPr lang="ru-RU" sz="5400" dirty="0" smtClean="0"/>
              <a:t>«Формула успеха»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5608712" cy="20406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Плеханова Лия Фаргатовна</a:t>
            </a:r>
          </a:p>
          <a:p>
            <a:pPr algn="l"/>
            <a:r>
              <a:rPr lang="ru-RU" dirty="0" smtClean="0"/>
              <a:t>Сафина Венера </a:t>
            </a:r>
            <a:r>
              <a:rPr lang="ru-RU" dirty="0" err="1" smtClean="0"/>
              <a:t>Марсовна</a:t>
            </a:r>
            <a:endParaRPr lang="ru-RU" dirty="0" smtClean="0"/>
          </a:p>
          <a:p>
            <a:pPr algn="l"/>
            <a:r>
              <a:rPr lang="ru-RU" dirty="0" smtClean="0"/>
              <a:t>методисты </a:t>
            </a:r>
            <a:r>
              <a:rPr lang="ru-RU" dirty="0" smtClean="0"/>
              <a:t>МБУДО ЦДТ «Олимп» Приволжского </a:t>
            </a:r>
            <a:r>
              <a:rPr lang="ru-RU" dirty="0" smtClean="0"/>
              <a:t>района</a:t>
            </a:r>
            <a:endParaRPr lang="ru-RU" dirty="0" smtClean="0"/>
          </a:p>
        </p:txBody>
      </p:sp>
      <p:pic>
        <p:nvPicPr>
          <p:cNvPr id="5122" name="Picture 2" descr="C:\Users\Acer\Desktop\141-20211207_13304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41682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6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cer\Desktop\Работа Олимп\док. Лия\Аделин\1610161943_4-p-neitralnii-fon-dlya-prezentatsii-v-powerp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184576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Творческая группа </a:t>
            </a:r>
            <a:br>
              <a:rPr lang="ru-RU" dirty="0"/>
            </a:br>
            <a:r>
              <a:rPr lang="ru-RU" dirty="0"/>
              <a:t>«Формула успеха»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8" y="1844824"/>
            <a:ext cx="65527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Работа предстоит над разделом рабочей программы методиста </a:t>
            </a:r>
            <a:r>
              <a:rPr lang="ru-RU" sz="4000" b="1" i="1" dirty="0" smtClean="0"/>
              <a:t>«Организационно-методическая работа»</a:t>
            </a:r>
            <a:endParaRPr lang="ru-RU" sz="4000" b="1" i="1" dirty="0"/>
          </a:p>
        </p:txBody>
      </p:sp>
      <p:pic>
        <p:nvPicPr>
          <p:cNvPr id="2052" name="Picture 4" descr="C:\Users\Acer\Desktop\fcf9cb3ad329d8e8e29d886712c3d1b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794050" cy="30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132-20211207_13304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4169333" cy="33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Работа Олимп\док. Лия\Аделин\1610161943_4-p-neitralnii-fon-dlya-prezentatsii-v-powerp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738596" y="3933056"/>
            <a:ext cx="439248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Пути совершенствования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120893" y="1592796"/>
            <a:ext cx="439248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Пути развития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Методист дополнительного образования ищет и находит: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109520" y="26369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74206" y="1484784"/>
            <a:ext cx="792088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600517" y="1450268"/>
            <a:ext cx="1504173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cer\Desktop\134-20211207_13304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93" y="3573016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3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cer\Desktop\Работа Олимп\док. Лия\Аделин\1610161943_4-p-neitralnii-fon-dlya-prezentatsii-v-powerp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481288"/>
            <a:ext cx="648072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Сформировать пакет мероприятий и видов деятельности, которые можно внести в раздел рабочей программы методистов </a:t>
            </a:r>
          </a:p>
          <a:p>
            <a:pPr marL="0" indent="0" algn="ctr">
              <a:buNone/>
            </a:pPr>
            <a:r>
              <a:rPr lang="ru-RU" dirty="0" smtClean="0"/>
              <a:t>РАЗНЫХ НАПРАВЛЕНИЙ</a:t>
            </a:r>
            <a:endParaRPr lang="ru-RU" dirty="0"/>
          </a:p>
        </p:txBody>
      </p:sp>
      <p:pic>
        <p:nvPicPr>
          <p:cNvPr id="3075" name="Picture 3" descr="C:\Users\Acer\Desktop\52-20211207_1330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7606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6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cer\Desktop\Работа Олимп\док. Лия\Аделин\1610161943_4-p-neitralnii-fon-dlya-prezentatsii-v-powerp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729"/>
            <a:ext cx="778720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i="1" dirty="0"/>
              <a:t>Раздел «Организационно-методическая работа»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9994319"/>
              </p:ext>
            </p:extLst>
          </p:nvPr>
        </p:nvGraphicFramePr>
        <p:xfrm>
          <a:off x="323528" y="836713"/>
          <a:ext cx="8280920" cy="6024129"/>
        </p:xfrm>
        <a:graphic>
          <a:graphicData uri="http://schemas.openxmlformats.org/drawingml/2006/table">
            <a:tbl>
              <a:tblPr firstRow="1" firstCol="1" bandRow="1"/>
              <a:tblGrid>
                <a:gridCol w="826133"/>
                <a:gridCol w="2515021"/>
                <a:gridCol w="3067558"/>
                <a:gridCol w="1872208"/>
              </a:tblGrid>
              <a:tr h="465184">
                <a:tc>
                  <a:txBody>
                    <a:bodyPr/>
                    <a:lstStyle/>
                    <a:p>
                      <a:pPr indent="6273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65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вид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(форма участия)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0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мероприятий отдела на учебный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плана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Август-сентябрь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8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Уточнение реестров учащихся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и формирование папки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Август-сентябрь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Прием рабочих программ педагогов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8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расписания педагогов 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личных дел учащихся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папки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методических материалов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Например: «Как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подать заявление в навигатор, в помощь педагогу и родителям»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Август-сентябрь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8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плана работы отдела на месяц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плана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4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в системе навигатор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Сверка учащихся, курирование о зачислении учащихся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4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банка 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папки в электронном варианте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занятий ПДО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занятий по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педагогами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ПДО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учебного года (анализ работы, оценочный лист)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Участие, подготовка пакета документов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07" marR="45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5149080" y="7029400"/>
            <a:ext cx="7787208" cy="46910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0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144384"/>
            <a:ext cx="8640960" cy="36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cer\Desktop\СЕМИНАР 27.09.22\image007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7281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Раздел рабочей </a:t>
            </a:r>
            <a:r>
              <a:rPr lang="ru-RU" sz="2800" dirty="0"/>
              <a:t>программы методиста </a:t>
            </a:r>
            <a:r>
              <a:rPr lang="ru-RU" sz="3200" b="1" i="1" dirty="0"/>
              <a:t>«Организационно-методическая работа»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560208"/>
            <a:ext cx="7704856" cy="1868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dirty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формировать </a:t>
            </a:r>
            <a:r>
              <a:rPr lang="ru-RU" dirty="0">
                <a:latin typeface="+mj-lt"/>
              </a:rPr>
              <a:t>общий пакет мероприятий, который относится к этому </a:t>
            </a:r>
            <a:r>
              <a:rPr lang="ru-RU" dirty="0" smtClean="0">
                <a:latin typeface="+mj-lt"/>
              </a:rPr>
              <a:t>разделу.</a:t>
            </a:r>
          </a:p>
          <a:p>
            <a:pPr marL="0" indent="0" algn="r">
              <a:buNone/>
            </a:pPr>
            <a:r>
              <a:rPr lang="ru-RU" dirty="0" smtClean="0">
                <a:latin typeface="+mj-lt"/>
              </a:rPr>
              <a:t>(бланк)</a:t>
            </a:r>
            <a:endParaRPr lang="ru-RU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15907628"/>
              </p:ext>
            </p:extLst>
          </p:nvPr>
        </p:nvGraphicFramePr>
        <p:xfrm>
          <a:off x="179512" y="3356992"/>
          <a:ext cx="8424937" cy="3240359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2430478"/>
                <a:gridCol w="2130877"/>
                <a:gridCol w="1184315"/>
                <a:gridCol w="1815171"/>
              </a:tblGrid>
              <a:tr h="768899">
                <a:tc>
                  <a:txBody>
                    <a:bodyPr/>
                    <a:lstStyle/>
                    <a:p>
                      <a:pPr indent="62738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вид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(форма участия)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9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9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9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5" marR="29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26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248</Words>
  <Application>Microsoft Office PowerPoint</Application>
  <PresentationFormat>Экран (4:3)</PresentationFormat>
  <Paragraphs>112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Творческая группа  «Формула успеха»</vt:lpstr>
      <vt:lpstr>Творческая группа  «Формула успеха»</vt:lpstr>
      <vt:lpstr>Методист дополнительного образования ищет и находит:</vt:lpstr>
      <vt:lpstr>Задача:</vt:lpstr>
      <vt:lpstr>Из опыта работы Раздел «Организационно-методическая работа» </vt:lpstr>
      <vt:lpstr>Раздел рабочей программы методиста «Организационно-методическая работа»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группа  «Формула успеха»</dc:title>
  <dc:creator>Acer</dc:creator>
  <cp:lastModifiedBy>Admin</cp:lastModifiedBy>
  <cp:revision>25</cp:revision>
  <dcterms:created xsi:type="dcterms:W3CDTF">2022-09-23T15:23:49Z</dcterms:created>
  <dcterms:modified xsi:type="dcterms:W3CDTF">2022-10-20T11:30:56Z</dcterms:modified>
</cp:coreProperties>
</file>